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4" r:id="rId9"/>
    <p:sldId id="265" r:id="rId10"/>
    <p:sldId id="266" r:id="rId11"/>
    <p:sldId id="267" r:id="rId12"/>
    <p:sldId id="268" r:id="rId13"/>
    <p:sldId id="269" r:id="rId14"/>
    <p:sldId id="270" r:id="rId15"/>
    <p:sldId id="273" r:id="rId16"/>
    <p:sldId id="274" r:id="rId17"/>
    <p:sldId id="275" r:id="rId18"/>
    <p:sldId id="276" r:id="rId19"/>
    <p:sldId id="278" r:id="rId20"/>
    <p:sldId id="279" r:id="rId21"/>
    <p:sldId id="280" r:id="rId22"/>
    <p:sldId id="281"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41" autoAdjust="0"/>
    <p:restoredTop sz="94660"/>
  </p:normalViewPr>
  <p:slideViewPr>
    <p:cSldViewPr snapToGrid="0">
      <p:cViewPr varScale="1">
        <p:scale>
          <a:sx n="88" d="100"/>
          <a:sy n="88" d="100"/>
        </p:scale>
        <p:origin x="6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AB702D9-D6F3-4881-8617-7A2D43457925}" type="datetimeFigureOut">
              <a:rPr lang="en-GB" smtClean="0"/>
              <a:t>11/11/2015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1477721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B702D9-D6F3-4881-8617-7A2D43457925}" type="datetimeFigureOut">
              <a:rPr lang="en-GB" smtClean="0"/>
              <a:t>11/11/2015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1725430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B702D9-D6F3-4881-8617-7A2D43457925}" type="datetimeFigureOut">
              <a:rPr lang="en-GB" smtClean="0"/>
              <a:t>11/11/2015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2935813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AB702D9-D6F3-4881-8617-7A2D43457925}" type="datetimeFigureOut">
              <a:rPr lang="en-GB" smtClean="0"/>
              <a:t>11/11/2015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2544696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B702D9-D6F3-4881-8617-7A2D43457925}" type="datetimeFigureOut">
              <a:rPr lang="en-GB" smtClean="0"/>
              <a:t>11/11/2015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1022228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AB702D9-D6F3-4881-8617-7A2D43457925}" type="datetimeFigureOut">
              <a:rPr lang="en-GB" smtClean="0"/>
              <a:t>11/11/2015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106761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AB702D9-D6F3-4881-8617-7A2D43457925}" type="datetimeFigureOut">
              <a:rPr lang="en-GB" smtClean="0"/>
              <a:t>11/11/2015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170713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AB702D9-D6F3-4881-8617-7A2D43457925}" type="datetimeFigureOut">
              <a:rPr lang="en-GB" smtClean="0"/>
              <a:t>11/11/2015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273413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702D9-D6F3-4881-8617-7A2D43457925}" type="datetimeFigureOut">
              <a:rPr lang="en-GB" smtClean="0"/>
              <a:t>11/11/2015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4163626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702D9-D6F3-4881-8617-7A2D43457925}" type="datetimeFigureOut">
              <a:rPr lang="en-GB" smtClean="0"/>
              <a:t>11/11/2015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26222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B702D9-D6F3-4881-8617-7A2D43457925}" type="datetimeFigureOut">
              <a:rPr lang="en-GB" smtClean="0"/>
              <a:t>11/11/2015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A4B0281-5FC4-4337-86C1-E3B4E5250BFE}" type="slidenum">
              <a:rPr lang="en-GB" smtClean="0"/>
              <a:t>‹#›</a:t>
            </a:fld>
            <a:endParaRPr lang="en-GB"/>
          </a:p>
        </p:txBody>
      </p:sp>
    </p:spTree>
    <p:extLst>
      <p:ext uri="{BB962C8B-B14F-4D97-AF65-F5344CB8AC3E}">
        <p14:creationId xmlns:p14="http://schemas.microsoft.com/office/powerpoint/2010/main" val="3036294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702D9-D6F3-4881-8617-7A2D43457925}" type="datetimeFigureOut">
              <a:rPr lang="en-GB" smtClean="0"/>
              <a:t>11/11/2015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B0281-5FC4-4337-86C1-E3B4E5250BFE}" type="slidenum">
              <a:rPr lang="en-GB" smtClean="0"/>
              <a:t>‹#›</a:t>
            </a:fld>
            <a:endParaRPr lang="en-GB"/>
          </a:p>
        </p:txBody>
      </p:sp>
    </p:spTree>
    <p:extLst>
      <p:ext uri="{BB962C8B-B14F-4D97-AF65-F5344CB8AC3E}">
        <p14:creationId xmlns:p14="http://schemas.microsoft.com/office/powerpoint/2010/main" val="1559318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2.jpg"/></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KCYUtE_Fcvc" TargetMode="External"/><Relationship Id="rId2" Type="http://schemas.openxmlformats.org/officeDocument/2006/relationships/hyperlink" Target="https://www.youtube.com/watch?v=8PiD4awKjQw" TargetMode="External"/><Relationship Id="rId1" Type="http://schemas.openxmlformats.org/officeDocument/2006/relationships/slideLayout" Target="../slideLayouts/slideLayout7.xml"/><Relationship Id="rId4" Type="http://schemas.openxmlformats.org/officeDocument/2006/relationships/hyperlink" Target="https://www.youtube.com/watch?v=MU4faNY3IZ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Access Switchboard Tutorial</a:t>
            </a:r>
            <a:endParaRPr lang="en-GB" b="1" dirty="0"/>
          </a:p>
        </p:txBody>
      </p:sp>
      <p:sp>
        <p:nvSpPr>
          <p:cNvPr id="3" name="Subtitle 2"/>
          <p:cNvSpPr>
            <a:spLocks noGrp="1"/>
          </p:cNvSpPr>
          <p:nvPr>
            <p:ph type="subTitle" idx="1"/>
          </p:nvPr>
        </p:nvSpPr>
        <p:spPr/>
        <p:txBody>
          <a:bodyPr>
            <a:normAutofit lnSpcReduction="10000"/>
          </a:bodyPr>
          <a:lstStyle/>
          <a:p>
            <a:endParaRPr lang="en-US" dirty="0" smtClean="0"/>
          </a:p>
          <a:p>
            <a:r>
              <a:rPr lang="en-US" dirty="0" smtClean="0"/>
              <a:t>--Report, Form, Switchboard, </a:t>
            </a:r>
            <a:r>
              <a:rPr lang="en-US" dirty="0" smtClean="0"/>
              <a:t>Macro</a:t>
            </a:r>
          </a:p>
          <a:p>
            <a:endParaRPr lang="en-US" dirty="0"/>
          </a:p>
          <a:p>
            <a:r>
              <a:rPr lang="en-US" dirty="0" smtClean="0"/>
              <a:t>Morui Li</a:t>
            </a:r>
            <a:endParaRPr lang="en-GB" dirty="0"/>
          </a:p>
        </p:txBody>
      </p:sp>
    </p:spTree>
    <p:extLst>
      <p:ext uri="{BB962C8B-B14F-4D97-AF65-F5344CB8AC3E}">
        <p14:creationId xmlns:p14="http://schemas.microsoft.com/office/powerpoint/2010/main" val="3399283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0" y="1136056"/>
            <a:ext cx="10058400" cy="5406390"/>
          </a:xfrm>
          <a:prstGeom prst="rect">
            <a:avLst/>
          </a:prstGeom>
        </p:spPr>
      </p:pic>
      <p:sp>
        <p:nvSpPr>
          <p:cNvPr id="3" name="Rectangle 2"/>
          <p:cNvSpPr/>
          <p:nvPr/>
        </p:nvSpPr>
        <p:spPr>
          <a:xfrm>
            <a:off x="2405741" y="264664"/>
            <a:ext cx="7293429" cy="369332"/>
          </a:xfrm>
          <a:prstGeom prst="rect">
            <a:avLst/>
          </a:prstGeom>
        </p:spPr>
        <p:txBody>
          <a:bodyPr wrap="square">
            <a:spAutoFit/>
          </a:bodyPr>
          <a:lstStyle/>
          <a:p>
            <a:pPr algn="ctr"/>
            <a:r>
              <a:rPr lang="en-US" dirty="0"/>
              <a:t>3</a:t>
            </a:r>
            <a:r>
              <a:rPr lang="en-US" dirty="0" smtClean="0"/>
              <a:t>. Make changes in Design/Layout View. Review the form in Form View </a:t>
            </a:r>
            <a:endParaRPr lang="en-GB" dirty="0"/>
          </a:p>
        </p:txBody>
      </p:sp>
      <p:sp>
        <p:nvSpPr>
          <p:cNvPr id="4" name="Rounded Rectangle 3"/>
          <p:cNvSpPr/>
          <p:nvPr/>
        </p:nvSpPr>
        <p:spPr>
          <a:xfrm>
            <a:off x="10374087" y="6346371"/>
            <a:ext cx="468084" cy="30480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919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807305"/>
            <a:ext cx="10058400" cy="5403481"/>
          </a:xfrm>
          <a:prstGeom prst="rect">
            <a:avLst/>
          </a:prstGeom>
        </p:spPr>
      </p:pic>
      <p:sp>
        <p:nvSpPr>
          <p:cNvPr id="3" name="Rectangle 2"/>
          <p:cNvSpPr/>
          <p:nvPr/>
        </p:nvSpPr>
        <p:spPr>
          <a:xfrm>
            <a:off x="1045027" y="221121"/>
            <a:ext cx="10112830" cy="369332"/>
          </a:xfrm>
          <a:prstGeom prst="rect">
            <a:avLst/>
          </a:prstGeom>
        </p:spPr>
        <p:txBody>
          <a:bodyPr wrap="square">
            <a:spAutoFit/>
          </a:bodyPr>
          <a:lstStyle/>
          <a:p>
            <a:pPr algn="ctr"/>
            <a:r>
              <a:rPr lang="en-US" dirty="0"/>
              <a:t>4</a:t>
            </a:r>
            <a:r>
              <a:rPr lang="en-US" dirty="0" smtClean="0"/>
              <a:t>. </a:t>
            </a:r>
            <a:r>
              <a:rPr lang="en-US" dirty="0"/>
              <a:t>A</a:t>
            </a:r>
            <a:r>
              <a:rPr lang="en-US" dirty="0" smtClean="0"/>
              <a:t>dd buttons. We will put the button in form footer. In the Design View, we drag the form footer down.</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943" y="2290751"/>
            <a:ext cx="5265963" cy="3549434"/>
          </a:xfrm>
          <a:prstGeom prst="rect">
            <a:avLst/>
          </a:prstGeom>
        </p:spPr>
      </p:pic>
    </p:spTree>
    <p:extLst>
      <p:ext uri="{BB962C8B-B14F-4D97-AF65-F5344CB8AC3E}">
        <p14:creationId xmlns:p14="http://schemas.microsoft.com/office/powerpoint/2010/main" val="4288694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543" y="272144"/>
            <a:ext cx="11168743" cy="369332"/>
          </a:xfrm>
          <a:prstGeom prst="rect">
            <a:avLst/>
          </a:prstGeom>
          <a:noFill/>
        </p:spPr>
        <p:txBody>
          <a:bodyPr wrap="square" rtlCol="0">
            <a:spAutoFit/>
          </a:bodyPr>
          <a:lstStyle/>
          <a:p>
            <a:pPr algn="ctr"/>
            <a:r>
              <a:rPr lang="en-US" dirty="0" smtClean="0"/>
              <a:t>Under the DESIGN tab, click on the button icon and place your button in the footer area.</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312" y="845348"/>
            <a:ext cx="8879341" cy="5674518"/>
          </a:xfrm>
          <a:prstGeom prst="rect">
            <a:avLst/>
          </a:prstGeom>
        </p:spPr>
      </p:pic>
    </p:spTree>
    <p:extLst>
      <p:ext uri="{BB962C8B-B14F-4D97-AF65-F5344CB8AC3E}">
        <p14:creationId xmlns:p14="http://schemas.microsoft.com/office/powerpoint/2010/main" val="3745913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93914"/>
            <a:ext cx="12094028" cy="369332"/>
          </a:xfrm>
          <a:prstGeom prst="rect">
            <a:avLst/>
          </a:prstGeom>
          <a:noFill/>
        </p:spPr>
        <p:txBody>
          <a:bodyPr wrap="square" rtlCol="0">
            <a:spAutoFit/>
          </a:bodyPr>
          <a:lstStyle/>
          <a:p>
            <a:pPr algn="ctr"/>
            <a:r>
              <a:rPr lang="en-US" dirty="0" smtClean="0"/>
              <a:t>Button Wizard will show up. Choose your preference.    You could Add/Save/Delete Record or Close Form</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2" y="865189"/>
            <a:ext cx="4489676" cy="32332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7001" y="865189"/>
            <a:ext cx="3882798" cy="25123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799" y="865189"/>
            <a:ext cx="3862228" cy="251239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701" y="3853542"/>
            <a:ext cx="4343299" cy="28602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4060" y="3659069"/>
            <a:ext cx="4691477" cy="3054694"/>
          </a:xfrm>
          <a:prstGeom prst="rect">
            <a:avLst/>
          </a:prstGeom>
        </p:spPr>
      </p:pic>
    </p:spTree>
    <p:extLst>
      <p:ext uri="{BB962C8B-B14F-4D97-AF65-F5344CB8AC3E}">
        <p14:creationId xmlns:p14="http://schemas.microsoft.com/office/powerpoint/2010/main" val="1712207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4514" y="261257"/>
            <a:ext cx="8490857" cy="369332"/>
          </a:xfrm>
          <a:prstGeom prst="rect">
            <a:avLst/>
          </a:prstGeom>
          <a:noFill/>
        </p:spPr>
        <p:txBody>
          <a:bodyPr wrap="square" rtlCol="0">
            <a:spAutoFit/>
          </a:bodyPr>
          <a:lstStyle/>
          <a:p>
            <a:pPr algn="ctr"/>
            <a:r>
              <a:rPr lang="en-US" dirty="0" smtClean="0"/>
              <a:t>All the input in your form will be updating into your database</a:t>
            </a:r>
            <a:endParaRPr lang="en-GB" dirty="0"/>
          </a:p>
        </p:txBody>
      </p:sp>
      <p:pic>
        <p:nvPicPr>
          <p:cNvPr id="3" name="Picture 2"/>
          <p:cNvPicPr>
            <a:picLocks noChangeAspect="1"/>
          </p:cNvPicPr>
          <p:nvPr/>
        </p:nvPicPr>
        <p:blipFill>
          <a:blip r:embed="rId2"/>
          <a:stretch>
            <a:fillRect/>
          </a:stretch>
        </p:blipFill>
        <p:spPr>
          <a:xfrm>
            <a:off x="330261" y="1020830"/>
            <a:ext cx="4655396" cy="308077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5657" y="761609"/>
            <a:ext cx="7046229" cy="5462713"/>
          </a:xfrm>
          <a:prstGeom prst="rect">
            <a:avLst/>
          </a:prstGeom>
        </p:spPr>
      </p:pic>
    </p:spTree>
    <p:extLst>
      <p:ext uri="{BB962C8B-B14F-4D97-AF65-F5344CB8AC3E}">
        <p14:creationId xmlns:p14="http://schemas.microsoft.com/office/powerpoint/2010/main" val="94661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171" y="221120"/>
            <a:ext cx="11745685" cy="1200329"/>
          </a:xfrm>
          <a:prstGeom prst="rect">
            <a:avLst/>
          </a:prstGeom>
        </p:spPr>
        <p:txBody>
          <a:bodyPr wrap="square">
            <a:spAutoFit/>
          </a:bodyPr>
          <a:lstStyle/>
          <a:p>
            <a:pPr algn="ctr"/>
            <a:r>
              <a:rPr lang="en-US" b="1" dirty="0" smtClean="0"/>
              <a:t>Switch Board</a:t>
            </a:r>
            <a:endParaRPr lang="en-US" dirty="0" smtClean="0"/>
          </a:p>
          <a:p>
            <a:pPr marL="342900" indent="-342900" algn="ctr">
              <a:buAutoNum type="arabicPeriod"/>
            </a:pPr>
            <a:r>
              <a:rPr lang="en-US" dirty="0" smtClean="0"/>
              <a:t>Add the Switchboard Manger in. File </a:t>
            </a:r>
            <a:r>
              <a:rPr lang="en-US" dirty="0" smtClean="0">
                <a:sym typeface="Wingdings" panose="05000000000000000000" pitchFamily="2" charset="2"/>
              </a:rPr>
              <a:t> Options  Customize Ribbon All Commands  Add the</a:t>
            </a:r>
            <a:r>
              <a:rPr lang="en-US" dirty="0" smtClean="0"/>
              <a:t> Switchboard Manger</a:t>
            </a:r>
          </a:p>
          <a:p>
            <a:pPr algn="ctr"/>
            <a:r>
              <a:rPr lang="en-US" dirty="0" smtClean="0">
                <a:sym typeface="Wingdings" panose="05000000000000000000" pitchFamily="2" charset="2"/>
              </a:rPr>
              <a:t>Access may ask you to create a new group for your customize choice. </a:t>
            </a:r>
          </a:p>
          <a:p>
            <a:pPr algn="ctr"/>
            <a:r>
              <a:rPr lang="en-US" dirty="0" smtClean="0">
                <a:sym typeface="Wingdings" panose="05000000000000000000" pitchFamily="2" charset="2"/>
              </a:rPr>
              <a:t>Just click the new group button, </a:t>
            </a:r>
            <a:r>
              <a:rPr lang="en-US" dirty="0" smtClean="0"/>
              <a:t>Switchboard Manger will right under it.</a:t>
            </a:r>
            <a:r>
              <a:rPr lang="en-US" dirty="0" smtClean="0">
                <a:sym typeface="Wingdings" panose="05000000000000000000" pitchFamily="2" charset="2"/>
              </a:rPr>
              <a:t> </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657" y="1421449"/>
            <a:ext cx="6231392" cy="5341193"/>
          </a:xfrm>
          <a:prstGeom prst="rect">
            <a:avLst/>
          </a:prstGeom>
        </p:spPr>
      </p:pic>
    </p:spTree>
    <p:extLst>
      <p:ext uri="{BB962C8B-B14F-4D97-AF65-F5344CB8AC3E}">
        <p14:creationId xmlns:p14="http://schemas.microsoft.com/office/powerpoint/2010/main" val="2237049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226" y="1422626"/>
            <a:ext cx="8715375" cy="14001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48" y="3196325"/>
            <a:ext cx="4305300" cy="2609850"/>
          </a:xfrm>
          <a:prstGeom prst="rect">
            <a:avLst/>
          </a:prstGeom>
        </p:spPr>
      </p:pic>
      <p:sp>
        <p:nvSpPr>
          <p:cNvPr id="4" name="TextBox 3"/>
          <p:cNvSpPr txBox="1"/>
          <p:nvPr/>
        </p:nvSpPr>
        <p:spPr>
          <a:xfrm>
            <a:off x="889226" y="402771"/>
            <a:ext cx="9909403" cy="923330"/>
          </a:xfrm>
          <a:prstGeom prst="rect">
            <a:avLst/>
          </a:prstGeom>
          <a:noFill/>
        </p:spPr>
        <p:txBody>
          <a:bodyPr wrap="square" rtlCol="0">
            <a:spAutoFit/>
          </a:bodyPr>
          <a:lstStyle/>
          <a:p>
            <a:pPr algn="ctr"/>
            <a:r>
              <a:rPr lang="en-US" dirty="0" smtClean="0"/>
              <a:t>2. Click on the Switchboard Manager. Choose yes in creating the switchboard. </a:t>
            </a:r>
          </a:p>
          <a:p>
            <a:pPr algn="ctr"/>
            <a:r>
              <a:rPr lang="en-US" dirty="0" smtClean="0"/>
              <a:t>Once you get into the Switchboard Manager, double click on the Main Switchboard(default).</a:t>
            </a:r>
          </a:p>
          <a:p>
            <a:pPr algn="ctr"/>
            <a:r>
              <a:rPr lang="en-US" dirty="0" smtClean="0"/>
              <a:t>In Edit Switchboard Page, click on New. </a:t>
            </a:r>
            <a:endParaRPr lang="en-GB"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6820" y="3196325"/>
            <a:ext cx="4448608" cy="2609850"/>
          </a:xfrm>
          <a:prstGeom prst="rect">
            <a:avLst/>
          </a:prstGeom>
        </p:spPr>
      </p:pic>
    </p:spTree>
    <p:extLst>
      <p:ext uri="{BB962C8B-B14F-4D97-AF65-F5344CB8AC3E}">
        <p14:creationId xmlns:p14="http://schemas.microsoft.com/office/powerpoint/2010/main" val="121312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65" y="1047749"/>
            <a:ext cx="4743450" cy="2676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021" y="1047749"/>
            <a:ext cx="4686300" cy="25717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2190" y="4008665"/>
            <a:ext cx="4276725" cy="2476500"/>
          </a:xfrm>
          <a:prstGeom prst="rect">
            <a:avLst/>
          </a:prstGeom>
        </p:spPr>
      </p:pic>
      <p:sp>
        <p:nvSpPr>
          <p:cNvPr id="6" name="TextBox 5"/>
          <p:cNvSpPr txBox="1"/>
          <p:nvPr/>
        </p:nvSpPr>
        <p:spPr>
          <a:xfrm>
            <a:off x="502102" y="265348"/>
            <a:ext cx="11562671" cy="369332"/>
          </a:xfrm>
          <a:prstGeom prst="rect">
            <a:avLst/>
          </a:prstGeom>
          <a:noFill/>
        </p:spPr>
        <p:txBody>
          <a:bodyPr wrap="square" rtlCol="0">
            <a:spAutoFit/>
          </a:bodyPr>
          <a:lstStyle/>
          <a:p>
            <a:r>
              <a:rPr lang="en-US" dirty="0" smtClean="0"/>
              <a:t>Choose the function and name for your switchboard item. If you made a sub-system, double click it and enter new items.</a:t>
            </a:r>
            <a:endParaRPr lang="en-GB" dirty="0"/>
          </a:p>
        </p:txBody>
      </p:sp>
    </p:spTree>
    <p:extLst>
      <p:ext uri="{BB962C8B-B14F-4D97-AF65-F5344CB8AC3E}">
        <p14:creationId xmlns:p14="http://schemas.microsoft.com/office/powerpoint/2010/main" val="253633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743" y="711714"/>
            <a:ext cx="7710487" cy="6025182"/>
          </a:xfrm>
          <a:prstGeom prst="rect">
            <a:avLst/>
          </a:prstGeom>
        </p:spPr>
      </p:pic>
      <p:sp>
        <p:nvSpPr>
          <p:cNvPr id="3" name="TextBox 2"/>
          <p:cNvSpPr txBox="1"/>
          <p:nvPr/>
        </p:nvSpPr>
        <p:spPr>
          <a:xfrm>
            <a:off x="925286" y="206829"/>
            <a:ext cx="10091057" cy="369332"/>
          </a:xfrm>
          <a:prstGeom prst="rect">
            <a:avLst/>
          </a:prstGeom>
          <a:noFill/>
        </p:spPr>
        <p:txBody>
          <a:bodyPr wrap="square" rtlCol="0">
            <a:spAutoFit/>
          </a:bodyPr>
          <a:lstStyle/>
          <a:p>
            <a:pPr algn="ctr"/>
            <a:r>
              <a:rPr lang="en-US" dirty="0" smtClean="0"/>
              <a:t>3. Make change in Design </a:t>
            </a:r>
            <a:r>
              <a:rPr lang="en-US" dirty="0"/>
              <a:t>V</a:t>
            </a:r>
            <a:r>
              <a:rPr lang="en-US" dirty="0" smtClean="0"/>
              <a:t>iew and preview in Form view</a:t>
            </a:r>
            <a:endParaRPr lang="en-GB" dirty="0"/>
          </a:p>
        </p:txBody>
      </p:sp>
    </p:spTree>
    <p:extLst>
      <p:ext uri="{BB962C8B-B14F-4D97-AF65-F5344CB8AC3E}">
        <p14:creationId xmlns:p14="http://schemas.microsoft.com/office/powerpoint/2010/main" val="2624086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744" y="278564"/>
            <a:ext cx="11473542" cy="1477328"/>
          </a:xfrm>
          <a:prstGeom prst="rect">
            <a:avLst/>
          </a:prstGeom>
        </p:spPr>
        <p:txBody>
          <a:bodyPr wrap="square">
            <a:spAutoFit/>
          </a:bodyPr>
          <a:lstStyle/>
          <a:p>
            <a:pPr algn="ctr"/>
            <a:r>
              <a:rPr lang="en-US" b="1" dirty="0" smtClean="0"/>
              <a:t>Macro</a:t>
            </a:r>
            <a:endParaRPr lang="en-US" dirty="0" smtClean="0"/>
          </a:p>
          <a:p>
            <a:pPr algn="ctr"/>
            <a:r>
              <a:rPr lang="en-US" dirty="0" smtClean="0"/>
              <a:t>If the action list in the button wizard cannot satisfied you, then you could create your own Macro command.</a:t>
            </a:r>
          </a:p>
          <a:p>
            <a:pPr algn="ctr"/>
            <a:r>
              <a:rPr lang="en-US" dirty="0" smtClean="0"/>
              <a:t>For example, I open the report on switchboard and I want to go back to my switchboard by clicking a button. Here is how I use Macro command.</a:t>
            </a:r>
          </a:p>
          <a:p>
            <a:pPr algn="ctr"/>
            <a:r>
              <a:rPr lang="en-US" dirty="0" smtClean="0"/>
              <a:t>1. Add a button on the report page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255" y="2126448"/>
            <a:ext cx="8066315" cy="4219924"/>
          </a:xfrm>
          <a:prstGeom prst="rect">
            <a:avLst/>
          </a:prstGeom>
        </p:spPr>
      </p:pic>
    </p:spTree>
    <p:extLst>
      <p:ext uri="{BB962C8B-B14F-4D97-AF65-F5344CB8AC3E}">
        <p14:creationId xmlns:p14="http://schemas.microsoft.com/office/powerpoint/2010/main" val="294825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543" y="108858"/>
            <a:ext cx="11430000" cy="1477328"/>
          </a:xfrm>
          <a:prstGeom prst="rect">
            <a:avLst/>
          </a:prstGeom>
          <a:noFill/>
        </p:spPr>
        <p:txBody>
          <a:bodyPr wrap="square" rtlCol="0">
            <a:spAutoFit/>
          </a:bodyPr>
          <a:lstStyle/>
          <a:p>
            <a:pPr algn="ctr"/>
            <a:r>
              <a:rPr lang="en-US" b="1" dirty="0" smtClean="0"/>
              <a:t>Report</a:t>
            </a:r>
            <a:endParaRPr lang="en-US" dirty="0"/>
          </a:p>
          <a:p>
            <a:pPr algn="ctr"/>
            <a:r>
              <a:rPr lang="en-US" dirty="0" smtClean="0"/>
              <a:t>After you create all the tables in the Access, you may want to create reports and forms </a:t>
            </a:r>
            <a:r>
              <a:rPr lang="en-US" dirty="0" smtClean="0"/>
              <a:t>first.</a:t>
            </a:r>
          </a:p>
          <a:p>
            <a:r>
              <a:rPr lang="en-US" dirty="0"/>
              <a:t>R</a:t>
            </a:r>
            <a:r>
              <a:rPr lang="en-GB" dirty="0" err="1" smtClean="0"/>
              <a:t>eport</a:t>
            </a:r>
            <a:r>
              <a:rPr lang="en-GB" dirty="0" smtClean="0"/>
              <a:t> </a:t>
            </a:r>
            <a:r>
              <a:rPr lang="en-GB" dirty="0"/>
              <a:t>is a simple listing of records or a grouped summary of sales by region, you must first determine which fields contain the data you want to see in your report, and in which tables or queries they reside.</a:t>
            </a:r>
            <a:endParaRPr lang="en-US" dirty="0" smtClean="0"/>
          </a:p>
          <a:p>
            <a:pPr algn="ctr"/>
            <a:r>
              <a:rPr lang="en-US" dirty="0" smtClean="0"/>
              <a:t>1. For a report, write and save your query first.  </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72289"/>
            <a:ext cx="9274628" cy="498243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802" y="2600325"/>
            <a:ext cx="3019425" cy="3790950"/>
          </a:xfrm>
          <a:prstGeom prst="rect">
            <a:avLst/>
          </a:prstGeom>
        </p:spPr>
      </p:pic>
    </p:spTree>
    <p:extLst>
      <p:ext uri="{BB962C8B-B14F-4D97-AF65-F5344CB8AC3E}">
        <p14:creationId xmlns:p14="http://schemas.microsoft.com/office/powerpoint/2010/main" val="3793484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9944" y="173708"/>
            <a:ext cx="8284028" cy="369332"/>
          </a:xfrm>
          <a:prstGeom prst="rect">
            <a:avLst/>
          </a:prstGeom>
          <a:noFill/>
        </p:spPr>
        <p:txBody>
          <a:bodyPr wrap="square" rtlCol="0">
            <a:spAutoFit/>
          </a:bodyPr>
          <a:lstStyle/>
          <a:p>
            <a:pPr algn="ctr"/>
            <a:r>
              <a:rPr lang="en-US" dirty="0" smtClean="0"/>
              <a:t>2. Under CREATE tab, click on Macro</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65" y="728561"/>
            <a:ext cx="9410700" cy="13811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852" y="2455959"/>
            <a:ext cx="7400925" cy="4193461"/>
          </a:xfrm>
          <a:prstGeom prst="rect">
            <a:avLst/>
          </a:prstGeom>
        </p:spPr>
      </p:pic>
      <p:sp>
        <p:nvSpPr>
          <p:cNvPr id="5" name="Rectangle 4"/>
          <p:cNvSpPr/>
          <p:nvPr/>
        </p:nvSpPr>
        <p:spPr>
          <a:xfrm>
            <a:off x="3493085" y="3605633"/>
            <a:ext cx="6611580" cy="646331"/>
          </a:xfrm>
          <a:prstGeom prst="rect">
            <a:avLst/>
          </a:prstGeom>
        </p:spPr>
        <p:txBody>
          <a:bodyPr wrap="square">
            <a:spAutoFit/>
          </a:bodyPr>
          <a:lstStyle/>
          <a:p>
            <a:pPr algn="ctr"/>
            <a:r>
              <a:rPr lang="en-US" dirty="0" smtClean="0"/>
              <a:t>3. Choose </a:t>
            </a:r>
            <a:r>
              <a:rPr lang="en-US" dirty="0" err="1" smtClean="0"/>
              <a:t>OpenForm</a:t>
            </a:r>
            <a:r>
              <a:rPr lang="en-US" dirty="0" smtClean="0"/>
              <a:t> in the drop down list.</a:t>
            </a:r>
          </a:p>
          <a:p>
            <a:pPr algn="ctr"/>
            <a:r>
              <a:rPr lang="en-US" dirty="0" smtClean="0"/>
              <a:t>(Since switchboard belongs to a form. So we want to open the form)</a:t>
            </a:r>
            <a:endParaRPr lang="en-GB"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3085" y="4481839"/>
            <a:ext cx="8233682" cy="1839597"/>
          </a:xfrm>
          <a:prstGeom prst="rect">
            <a:avLst/>
          </a:prstGeom>
        </p:spPr>
      </p:pic>
    </p:spTree>
    <p:extLst>
      <p:ext uri="{BB962C8B-B14F-4D97-AF65-F5344CB8AC3E}">
        <p14:creationId xmlns:p14="http://schemas.microsoft.com/office/powerpoint/2010/main" val="277674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5143" y="272143"/>
            <a:ext cx="7859486" cy="369332"/>
          </a:xfrm>
          <a:prstGeom prst="rect">
            <a:avLst/>
          </a:prstGeom>
          <a:noFill/>
        </p:spPr>
        <p:txBody>
          <a:bodyPr wrap="square" rtlCol="0">
            <a:spAutoFit/>
          </a:bodyPr>
          <a:lstStyle/>
          <a:p>
            <a:pPr algn="ctr"/>
            <a:r>
              <a:rPr lang="en-US" dirty="0" smtClean="0"/>
              <a:t>4. Save the Macro we have created. Go back to the button in the report.</a:t>
            </a:r>
            <a:endParaRPr lang="en-GB"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846" y="1339623"/>
            <a:ext cx="7334250" cy="2676525"/>
          </a:xfrm>
          <a:prstGeom prst="rect">
            <a:avLst/>
          </a:prstGeom>
        </p:spPr>
      </p:pic>
    </p:spTree>
    <p:extLst>
      <p:ext uri="{BB962C8B-B14F-4D97-AF65-F5344CB8AC3E}">
        <p14:creationId xmlns:p14="http://schemas.microsoft.com/office/powerpoint/2010/main" val="1198065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971" y="1287829"/>
            <a:ext cx="10058400" cy="3892163"/>
          </a:xfrm>
          <a:prstGeom prst="rect">
            <a:avLst/>
          </a:prstGeom>
        </p:spPr>
      </p:pic>
      <p:sp>
        <p:nvSpPr>
          <p:cNvPr id="3" name="Oval 2"/>
          <p:cNvSpPr/>
          <p:nvPr/>
        </p:nvSpPr>
        <p:spPr>
          <a:xfrm>
            <a:off x="9003847" y="1872342"/>
            <a:ext cx="336097" cy="28302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936171" y="446314"/>
            <a:ext cx="9982200" cy="646331"/>
          </a:xfrm>
          <a:prstGeom prst="rect">
            <a:avLst/>
          </a:prstGeom>
          <a:noFill/>
        </p:spPr>
        <p:txBody>
          <a:bodyPr wrap="square" rtlCol="0">
            <a:spAutoFit/>
          </a:bodyPr>
          <a:lstStyle/>
          <a:p>
            <a:r>
              <a:rPr lang="en-US" dirty="0" smtClean="0"/>
              <a:t>5. Click on the button and on the right side, a property sheet will show up. Choose the Event tab. In the drop down list for On Click, choose the macro we have created. I’ll choose back2board for here.</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274" y="3749310"/>
            <a:ext cx="3078793" cy="2861364"/>
          </a:xfrm>
          <a:prstGeom prst="rect">
            <a:avLst/>
          </a:prstGeom>
        </p:spPr>
      </p:pic>
      <p:sp>
        <p:nvSpPr>
          <p:cNvPr id="6" name="TextBox 5"/>
          <p:cNvSpPr txBox="1"/>
          <p:nvPr/>
        </p:nvSpPr>
        <p:spPr>
          <a:xfrm>
            <a:off x="620486" y="5519057"/>
            <a:ext cx="7652657" cy="369332"/>
          </a:xfrm>
          <a:prstGeom prst="rect">
            <a:avLst/>
          </a:prstGeom>
          <a:noFill/>
        </p:spPr>
        <p:txBody>
          <a:bodyPr wrap="square" rtlCol="0">
            <a:spAutoFit/>
          </a:bodyPr>
          <a:lstStyle/>
          <a:p>
            <a:r>
              <a:rPr lang="en-US" dirty="0" smtClean="0"/>
              <a:t>6. Go back to the Report View, try it !</a:t>
            </a:r>
            <a:endParaRPr lang="en-GB" dirty="0"/>
          </a:p>
        </p:txBody>
      </p:sp>
    </p:spTree>
    <p:extLst>
      <p:ext uri="{BB962C8B-B14F-4D97-AF65-F5344CB8AC3E}">
        <p14:creationId xmlns:p14="http://schemas.microsoft.com/office/powerpoint/2010/main" val="8098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1114" y="762000"/>
            <a:ext cx="10319657" cy="3693319"/>
          </a:xfrm>
          <a:prstGeom prst="rect">
            <a:avLst/>
          </a:prstGeom>
          <a:noFill/>
        </p:spPr>
        <p:txBody>
          <a:bodyPr wrap="square" rtlCol="0">
            <a:spAutoFit/>
          </a:bodyPr>
          <a:lstStyle/>
          <a:p>
            <a:r>
              <a:rPr lang="en-US" dirty="0" smtClean="0"/>
              <a:t>Some resources online may also help you with form, report, and switchboard creating:</a:t>
            </a:r>
          </a:p>
          <a:p>
            <a:endParaRPr lang="en-US" dirty="0"/>
          </a:p>
          <a:p>
            <a:pPr marL="342900" indent="-342900">
              <a:buAutoNum type="arabicPeriod"/>
            </a:pPr>
            <a:r>
              <a:rPr lang="en-US" dirty="0" smtClean="0"/>
              <a:t>Form</a:t>
            </a:r>
          </a:p>
          <a:p>
            <a:r>
              <a:rPr lang="en-US" dirty="0" smtClean="0">
                <a:hlinkClick r:id="rId2"/>
              </a:rPr>
              <a:t>https://www.youtube.com/watch?v=8PiD4awKjQw</a:t>
            </a:r>
            <a:endParaRPr lang="en-US" dirty="0" smtClean="0"/>
          </a:p>
          <a:p>
            <a:endParaRPr lang="en-US" dirty="0"/>
          </a:p>
          <a:p>
            <a:r>
              <a:rPr lang="en-US" dirty="0" smtClean="0"/>
              <a:t>2. Report</a:t>
            </a:r>
          </a:p>
          <a:p>
            <a:r>
              <a:rPr lang="en-US" dirty="0" smtClean="0">
                <a:hlinkClick r:id="rId3"/>
              </a:rPr>
              <a:t>https://www.youtube.com/watch?v=KCYUtE_Fcvc</a:t>
            </a:r>
            <a:endParaRPr lang="en-US" dirty="0" smtClean="0"/>
          </a:p>
          <a:p>
            <a:endParaRPr lang="en-US" dirty="0"/>
          </a:p>
          <a:p>
            <a:r>
              <a:rPr lang="en-US" dirty="0" smtClean="0"/>
              <a:t>3. Switchboard</a:t>
            </a:r>
          </a:p>
          <a:p>
            <a:r>
              <a:rPr lang="en-US" dirty="0" smtClean="0">
                <a:hlinkClick r:id="rId4"/>
              </a:rPr>
              <a:t>https://www.youtube.com/watch?v=MU4faNY3IZQ</a:t>
            </a:r>
            <a:endParaRPr lang="en-US" dirty="0" smtClean="0"/>
          </a:p>
          <a:p>
            <a:endParaRPr lang="en-US" dirty="0" smtClean="0"/>
          </a:p>
          <a:p>
            <a:endParaRPr lang="en-US" dirty="0" smtClean="0"/>
          </a:p>
          <a:p>
            <a:endParaRPr lang="en-GB" dirty="0"/>
          </a:p>
        </p:txBody>
      </p:sp>
    </p:spTree>
    <p:extLst>
      <p:ext uri="{BB962C8B-B14F-4D97-AF65-F5344CB8AC3E}">
        <p14:creationId xmlns:p14="http://schemas.microsoft.com/office/powerpoint/2010/main" val="2941339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257" y="956582"/>
            <a:ext cx="6248400" cy="5772150"/>
          </a:xfrm>
          <a:prstGeom prst="rect">
            <a:avLst/>
          </a:prstGeom>
        </p:spPr>
      </p:pic>
      <p:sp>
        <p:nvSpPr>
          <p:cNvPr id="4" name="TextBox 3"/>
          <p:cNvSpPr txBox="1"/>
          <p:nvPr/>
        </p:nvSpPr>
        <p:spPr>
          <a:xfrm>
            <a:off x="250371" y="272143"/>
            <a:ext cx="11419115" cy="369332"/>
          </a:xfrm>
          <a:prstGeom prst="rect">
            <a:avLst/>
          </a:prstGeom>
          <a:noFill/>
        </p:spPr>
        <p:txBody>
          <a:bodyPr wrap="square" rtlCol="0">
            <a:spAutoFit/>
          </a:bodyPr>
          <a:lstStyle/>
          <a:p>
            <a:pPr algn="ctr"/>
            <a:r>
              <a:rPr lang="en-US" dirty="0" smtClean="0"/>
              <a:t>2. Save the query.</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174" y="2528887"/>
            <a:ext cx="7439025" cy="4086225"/>
          </a:xfrm>
          <a:prstGeom prst="rect">
            <a:avLst/>
          </a:prstGeom>
        </p:spPr>
      </p:pic>
    </p:spTree>
    <p:extLst>
      <p:ext uri="{BB962C8B-B14F-4D97-AF65-F5344CB8AC3E}">
        <p14:creationId xmlns:p14="http://schemas.microsoft.com/office/powerpoint/2010/main" val="179749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57" y="1252128"/>
            <a:ext cx="10058400" cy="5387979"/>
          </a:xfrm>
          <a:prstGeom prst="rect">
            <a:avLst/>
          </a:prstGeom>
        </p:spPr>
      </p:pic>
      <p:sp>
        <p:nvSpPr>
          <p:cNvPr id="3" name="Oval 2"/>
          <p:cNvSpPr/>
          <p:nvPr/>
        </p:nvSpPr>
        <p:spPr>
          <a:xfrm>
            <a:off x="4822371" y="1415143"/>
            <a:ext cx="1349828" cy="47897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685800" y="413657"/>
            <a:ext cx="10646229" cy="369332"/>
          </a:xfrm>
          <a:prstGeom prst="rect">
            <a:avLst/>
          </a:prstGeom>
          <a:noFill/>
        </p:spPr>
        <p:txBody>
          <a:bodyPr wrap="square" rtlCol="0">
            <a:spAutoFit/>
          </a:bodyPr>
          <a:lstStyle/>
          <a:p>
            <a:pPr algn="ctr"/>
            <a:r>
              <a:rPr lang="en-US" dirty="0" smtClean="0"/>
              <a:t>3. Under the CREATE tab, click on Report Wizard</a:t>
            </a:r>
            <a:endParaRPr lang="en-GB" dirty="0"/>
          </a:p>
        </p:txBody>
      </p:sp>
    </p:spTree>
    <p:extLst>
      <p:ext uri="{BB962C8B-B14F-4D97-AF65-F5344CB8AC3E}">
        <p14:creationId xmlns:p14="http://schemas.microsoft.com/office/powerpoint/2010/main" val="329928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84" y="761217"/>
            <a:ext cx="4072617" cy="3075073"/>
          </a:xfrm>
          <a:prstGeom prst="rect">
            <a:avLst/>
          </a:prstGeom>
        </p:spPr>
      </p:pic>
      <p:sp>
        <p:nvSpPr>
          <p:cNvPr id="3" name="TextBox 2"/>
          <p:cNvSpPr txBox="1"/>
          <p:nvPr/>
        </p:nvSpPr>
        <p:spPr>
          <a:xfrm>
            <a:off x="522514" y="207218"/>
            <a:ext cx="11190515" cy="369332"/>
          </a:xfrm>
          <a:prstGeom prst="rect">
            <a:avLst/>
          </a:prstGeom>
          <a:noFill/>
        </p:spPr>
        <p:txBody>
          <a:bodyPr wrap="square" rtlCol="0">
            <a:spAutoFit/>
          </a:bodyPr>
          <a:lstStyle/>
          <a:p>
            <a:pPr algn="ctr"/>
            <a:r>
              <a:rPr lang="en-US" dirty="0" smtClean="0"/>
              <a:t>4. Choose your preference for the report</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624" y="761217"/>
            <a:ext cx="4075298" cy="307507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210" y="761216"/>
            <a:ext cx="4072619" cy="30750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84" y="3836290"/>
            <a:ext cx="3929896" cy="294149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356" y="3836290"/>
            <a:ext cx="3945904" cy="2941492"/>
          </a:xfrm>
          <a:prstGeom prst="rect">
            <a:avLst/>
          </a:prstGeom>
        </p:spPr>
      </p:pic>
      <p:sp>
        <p:nvSpPr>
          <p:cNvPr id="8" name="TextBox 7"/>
          <p:cNvSpPr txBox="1"/>
          <p:nvPr/>
        </p:nvSpPr>
        <p:spPr>
          <a:xfrm>
            <a:off x="8251372" y="4845371"/>
            <a:ext cx="3167742" cy="923330"/>
          </a:xfrm>
          <a:prstGeom prst="rect">
            <a:avLst/>
          </a:prstGeom>
          <a:noFill/>
        </p:spPr>
        <p:txBody>
          <a:bodyPr wrap="square" rtlCol="0">
            <a:spAutoFit/>
          </a:bodyPr>
          <a:lstStyle/>
          <a:p>
            <a:r>
              <a:rPr lang="en-US" dirty="0" smtClean="0"/>
              <a:t>In the last step, u can also choose modify the report in the design view and edit it directly.</a:t>
            </a:r>
            <a:endParaRPr lang="en-GB" dirty="0"/>
          </a:p>
        </p:txBody>
      </p:sp>
    </p:spTree>
    <p:extLst>
      <p:ext uri="{BB962C8B-B14F-4D97-AF65-F5344CB8AC3E}">
        <p14:creationId xmlns:p14="http://schemas.microsoft.com/office/powerpoint/2010/main" val="83290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255" y="1110975"/>
            <a:ext cx="6245679" cy="5115654"/>
          </a:xfrm>
          <a:prstGeom prst="rect">
            <a:avLst/>
          </a:prstGeom>
        </p:spPr>
      </p:pic>
      <p:sp>
        <p:nvSpPr>
          <p:cNvPr id="6" name="TextBox 5"/>
          <p:cNvSpPr txBox="1"/>
          <p:nvPr/>
        </p:nvSpPr>
        <p:spPr>
          <a:xfrm>
            <a:off x="261257" y="283029"/>
            <a:ext cx="11190514" cy="646331"/>
          </a:xfrm>
          <a:prstGeom prst="rect">
            <a:avLst/>
          </a:prstGeom>
          <a:noFill/>
        </p:spPr>
        <p:txBody>
          <a:bodyPr wrap="square" rtlCol="0">
            <a:spAutoFit/>
          </a:bodyPr>
          <a:lstStyle/>
          <a:p>
            <a:pPr algn="ctr"/>
            <a:r>
              <a:rPr lang="en-US" dirty="0" smtClean="0"/>
              <a:t>5. Now we are trying to modify our report in Layout View. You can drag or move on each column.</a:t>
            </a:r>
          </a:p>
          <a:p>
            <a:pPr algn="ctr"/>
            <a:r>
              <a:rPr lang="en-US" dirty="0" smtClean="0"/>
              <a:t>You can always go back and review your report in the Report View (the first icon).   </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5" y="6379028"/>
            <a:ext cx="10437257" cy="163285"/>
          </a:xfrm>
          <a:prstGeom prst="rect">
            <a:avLst/>
          </a:prstGeom>
        </p:spPr>
      </p:pic>
      <p:sp>
        <p:nvSpPr>
          <p:cNvPr id="8" name="Oval 7"/>
          <p:cNvSpPr/>
          <p:nvPr/>
        </p:nvSpPr>
        <p:spPr>
          <a:xfrm>
            <a:off x="10178143" y="6226629"/>
            <a:ext cx="304800" cy="370112"/>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592" y="1110975"/>
            <a:ext cx="5581650" cy="4983616"/>
          </a:xfrm>
          <a:prstGeom prst="rect">
            <a:avLst/>
          </a:prstGeom>
        </p:spPr>
      </p:pic>
      <p:sp>
        <p:nvSpPr>
          <p:cNvPr id="11" name="Right Arrow 10"/>
          <p:cNvSpPr/>
          <p:nvPr/>
        </p:nvSpPr>
        <p:spPr>
          <a:xfrm>
            <a:off x="5205017" y="3124200"/>
            <a:ext cx="1097811" cy="544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modify</a:t>
            </a:r>
            <a:endParaRPr lang="en-GB" dirty="0"/>
          </a:p>
        </p:txBody>
      </p:sp>
    </p:spTree>
    <p:extLst>
      <p:ext uri="{BB962C8B-B14F-4D97-AF65-F5344CB8AC3E}">
        <p14:creationId xmlns:p14="http://schemas.microsoft.com/office/powerpoint/2010/main" val="1098906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629" y="1307415"/>
            <a:ext cx="7685994" cy="5181150"/>
          </a:xfrm>
          <a:prstGeom prst="rect">
            <a:avLst/>
          </a:prstGeom>
        </p:spPr>
      </p:pic>
      <p:sp>
        <p:nvSpPr>
          <p:cNvPr id="3" name="TextBox 2"/>
          <p:cNvSpPr txBox="1"/>
          <p:nvPr/>
        </p:nvSpPr>
        <p:spPr>
          <a:xfrm>
            <a:off x="783771" y="359229"/>
            <a:ext cx="10580915" cy="369332"/>
          </a:xfrm>
          <a:prstGeom prst="rect">
            <a:avLst/>
          </a:prstGeom>
          <a:noFill/>
        </p:spPr>
        <p:txBody>
          <a:bodyPr wrap="square" rtlCol="0">
            <a:spAutoFit/>
          </a:bodyPr>
          <a:lstStyle/>
          <a:p>
            <a:pPr algn="ctr"/>
            <a:r>
              <a:rPr lang="en-US" dirty="0" smtClean="0"/>
              <a:t>Put whatever you need in the report. Here is an example of place a chart inside it</a:t>
            </a:r>
            <a:endParaRPr lang="en-GB" dirty="0"/>
          </a:p>
        </p:txBody>
      </p:sp>
    </p:spTree>
    <p:extLst>
      <p:ext uri="{BB962C8B-B14F-4D97-AF65-F5344CB8AC3E}">
        <p14:creationId xmlns:p14="http://schemas.microsoft.com/office/powerpoint/2010/main" val="590169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66057" y="227150"/>
            <a:ext cx="11136086" cy="2031325"/>
          </a:xfrm>
          <a:prstGeom prst="rect">
            <a:avLst/>
          </a:prstGeom>
        </p:spPr>
        <p:txBody>
          <a:bodyPr wrap="square">
            <a:spAutoFit/>
          </a:bodyPr>
          <a:lstStyle/>
          <a:p>
            <a:pPr algn="ctr"/>
            <a:r>
              <a:rPr lang="en-US" b="1" dirty="0" smtClean="0"/>
              <a:t>Form</a:t>
            </a:r>
            <a:endParaRPr lang="en-US" dirty="0" smtClean="0"/>
          </a:p>
          <a:p>
            <a:pPr algn="ctr"/>
            <a:endParaRPr lang="en-US" dirty="0" smtClean="0"/>
          </a:p>
          <a:p>
            <a:r>
              <a:rPr lang="en-GB" dirty="0"/>
              <a:t>Forms in Access are like display cases in stores that make it easier to view or get the items that you want. Since forms are objects through which you or other users can add, edit, or display the data stored in your Access desktop </a:t>
            </a:r>
            <a:r>
              <a:rPr lang="en-GB" dirty="0" smtClean="0"/>
              <a:t>database</a:t>
            </a:r>
            <a:r>
              <a:rPr lang="en-GB" dirty="0"/>
              <a:t>.</a:t>
            </a:r>
            <a:endParaRPr lang="en-US" dirty="0"/>
          </a:p>
          <a:p>
            <a:pPr algn="ctr"/>
            <a:endParaRPr lang="en-US" dirty="0"/>
          </a:p>
          <a:p>
            <a:pPr algn="ctr"/>
            <a:r>
              <a:rPr lang="en-US" dirty="0" smtClean="0"/>
              <a:t>1</a:t>
            </a:r>
            <a:r>
              <a:rPr lang="en-US" dirty="0" smtClean="0"/>
              <a:t>. For creating a form, click on the Form Wizard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3235681"/>
            <a:ext cx="10058400" cy="1249653"/>
          </a:xfrm>
          <a:prstGeom prst="rect">
            <a:avLst/>
          </a:prstGeom>
        </p:spPr>
      </p:pic>
    </p:spTree>
    <p:extLst>
      <p:ext uri="{BB962C8B-B14F-4D97-AF65-F5344CB8AC3E}">
        <p14:creationId xmlns:p14="http://schemas.microsoft.com/office/powerpoint/2010/main" val="516410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500" y="309433"/>
            <a:ext cx="10918372" cy="369332"/>
          </a:xfrm>
          <a:prstGeom prst="rect">
            <a:avLst/>
          </a:prstGeom>
          <a:noFill/>
        </p:spPr>
        <p:txBody>
          <a:bodyPr wrap="square" rtlCol="0">
            <a:spAutoFit/>
          </a:bodyPr>
          <a:lstStyle/>
          <a:p>
            <a:pPr algn="ctr"/>
            <a:r>
              <a:rPr lang="en-US" dirty="0" smtClean="0"/>
              <a:t>2. Choose your preference for the form. What you want the user to input or update. </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56" y="955902"/>
            <a:ext cx="4042206" cy="30833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435" y="955902"/>
            <a:ext cx="4099979" cy="30833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9641" y="955902"/>
            <a:ext cx="4086225" cy="308331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456" y="3635381"/>
            <a:ext cx="4024563" cy="3040963"/>
          </a:xfrm>
          <a:prstGeom prst="rect">
            <a:avLst/>
          </a:prstGeom>
        </p:spPr>
      </p:pic>
    </p:spTree>
    <p:extLst>
      <p:ext uri="{BB962C8B-B14F-4D97-AF65-F5344CB8AC3E}">
        <p14:creationId xmlns:p14="http://schemas.microsoft.com/office/powerpoint/2010/main" val="16239827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695</Words>
  <Application>Microsoft Office PowerPoint</Application>
  <PresentationFormat>Widescreen</PresentationFormat>
  <Paragraphs>58</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Access Switchboard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Switchboard Tutorial</dc:title>
  <dc:creator>morui</dc:creator>
  <cp:lastModifiedBy>morui</cp:lastModifiedBy>
  <cp:revision>27</cp:revision>
  <dcterms:created xsi:type="dcterms:W3CDTF">2015-11-10T04:30:54Z</dcterms:created>
  <dcterms:modified xsi:type="dcterms:W3CDTF">2015-11-10T17:20:55Z</dcterms:modified>
</cp:coreProperties>
</file>